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D987-E914-44A1-82DB-3A0BC2D1B3ED}" type="datetimeFigureOut">
              <a:rPr lang="nl-NL" smtClean="0"/>
              <a:t>3-9-2015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5360-6134-4D75-9E4B-A3E81FC60F3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19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D987-E914-44A1-82DB-3A0BC2D1B3ED}" type="datetimeFigureOut">
              <a:rPr lang="nl-NL" smtClean="0"/>
              <a:t>3-9-2015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5360-6134-4D75-9E4B-A3E81FC60F3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2890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D987-E914-44A1-82DB-3A0BC2D1B3ED}" type="datetimeFigureOut">
              <a:rPr lang="nl-NL" smtClean="0"/>
              <a:t>3-9-2015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5360-6134-4D75-9E4B-A3E81FC60F3B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6305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D987-E914-44A1-82DB-3A0BC2D1B3ED}" type="datetimeFigureOut">
              <a:rPr lang="nl-NL" smtClean="0"/>
              <a:t>3-9-2015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5360-6134-4D75-9E4B-A3E81FC60F3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3741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D987-E914-44A1-82DB-3A0BC2D1B3ED}" type="datetimeFigureOut">
              <a:rPr lang="nl-NL" smtClean="0"/>
              <a:t>3-9-2015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5360-6134-4D75-9E4B-A3E81FC60F3B}" type="slidenum">
              <a:rPr lang="nl-NL" smtClean="0"/>
              <a:t>‹nr.›</a:t>
            </a:fld>
            <a:endParaRPr lang="nl-NL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0751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D987-E914-44A1-82DB-3A0BC2D1B3ED}" type="datetimeFigureOut">
              <a:rPr lang="nl-NL" smtClean="0"/>
              <a:t>3-9-2015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5360-6134-4D75-9E4B-A3E81FC60F3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415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D987-E914-44A1-82DB-3A0BC2D1B3ED}" type="datetimeFigureOut">
              <a:rPr lang="nl-NL" smtClean="0"/>
              <a:t>3-9-2015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5360-6134-4D75-9E4B-A3E81FC60F3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23876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D987-E914-44A1-82DB-3A0BC2D1B3ED}" type="datetimeFigureOut">
              <a:rPr lang="nl-NL" smtClean="0"/>
              <a:t>3-9-2015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5360-6134-4D75-9E4B-A3E81FC60F3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3314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D987-E914-44A1-82DB-3A0BC2D1B3ED}" type="datetimeFigureOut">
              <a:rPr lang="nl-NL" smtClean="0"/>
              <a:t>3-9-2015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5360-6134-4D75-9E4B-A3E81FC60F3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9124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D987-E914-44A1-82DB-3A0BC2D1B3ED}" type="datetimeFigureOut">
              <a:rPr lang="nl-NL" smtClean="0"/>
              <a:t>3-9-2015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5360-6134-4D75-9E4B-A3E81FC60F3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0211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D987-E914-44A1-82DB-3A0BC2D1B3ED}" type="datetimeFigureOut">
              <a:rPr lang="nl-NL" smtClean="0"/>
              <a:t>3-9-2015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5360-6134-4D75-9E4B-A3E81FC60F3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2790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D987-E914-44A1-82DB-3A0BC2D1B3ED}" type="datetimeFigureOut">
              <a:rPr lang="nl-NL" smtClean="0"/>
              <a:t>3-9-2015</a:t>
            </a:fld>
            <a:endParaRPr lang="nl-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5360-6134-4D75-9E4B-A3E81FC60F3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2338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D987-E914-44A1-82DB-3A0BC2D1B3ED}" type="datetimeFigureOut">
              <a:rPr lang="nl-NL" smtClean="0"/>
              <a:t>3-9-2015</a:t>
            </a:fld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5360-6134-4D75-9E4B-A3E81FC60F3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9560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D987-E914-44A1-82DB-3A0BC2D1B3ED}" type="datetimeFigureOut">
              <a:rPr lang="nl-NL" smtClean="0"/>
              <a:t>3-9-2015</a:t>
            </a:fld>
            <a:endParaRPr lang="nl-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5360-6134-4D75-9E4B-A3E81FC60F3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5126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D987-E914-44A1-82DB-3A0BC2D1B3ED}" type="datetimeFigureOut">
              <a:rPr lang="nl-NL" smtClean="0"/>
              <a:t>3-9-2015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5360-6134-4D75-9E4B-A3E81FC60F3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8593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dirty="0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DD987-E914-44A1-82DB-3A0BC2D1B3ED}" type="datetimeFigureOut">
              <a:rPr lang="nl-NL" smtClean="0"/>
              <a:t>3-9-2015</a:t>
            </a:fld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5360-6134-4D75-9E4B-A3E81FC60F3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271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DD987-E914-44A1-82DB-3A0BC2D1B3ED}" type="datetimeFigureOut">
              <a:rPr lang="nl-NL" smtClean="0"/>
              <a:t>3-9-2015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EA5360-6134-4D75-9E4B-A3E81FC60F3B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828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Hoofdstuk 7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Paragraaf </a:t>
            </a:r>
            <a:r>
              <a:rPr lang="nl-NL" dirty="0" smtClean="0"/>
              <a:t>7.3</a:t>
            </a:r>
            <a:endParaRPr lang="nl-NL" dirty="0" smtClean="0"/>
          </a:p>
          <a:p>
            <a:r>
              <a:rPr lang="nl-NL" dirty="0" smtClean="0"/>
              <a:t>Les 2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94103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Ongezonde voeding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Eenzijdig voedselpatroon </a:t>
            </a:r>
          </a:p>
          <a:p>
            <a:r>
              <a:rPr lang="nl-NL" dirty="0" smtClean="0"/>
              <a:t>Cholesterol</a:t>
            </a:r>
          </a:p>
          <a:p>
            <a:r>
              <a:rPr lang="nl-NL" dirty="0" smtClean="0"/>
              <a:t>Tandplak</a:t>
            </a:r>
          </a:p>
          <a:p>
            <a:r>
              <a:rPr lang="nl-NL" dirty="0" smtClean="0"/>
              <a:t>Cariës en tandbederf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9019" y="1390071"/>
            <a:ext cx="3810000" cy="381000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4819" y="4028078"/>
            <a:ext cx="3394317" cy="2829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354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Caloriën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1 kcal = 4.2 </a:t>
            </a:r>
            <a:r>
              <a:rPr lang="nl-NL" dirty="0" err="1" smtClean="0"/>
              <a:t>kj</a:t>
            </a:r>
            <a:endParaRPr lang="nl-NL" dirty="0" smtClean="0"/>
          </a:p>
          <a:p>
            <a:r>
              <a:rPr lang="nl-NL" dirty="0" smtClean="0"/>
              <a:t>Vet = 9 kcal</a:t>
            </a:r>
          </a:p>
          <a:p>
            <a:r>
              <a:rPr lang="nl-NL" dirty="0" smtClean="0"/>
              <a:t>Eiwit en koolhydraten = 4 kcal </a:t>
            </a:r>
          </a:p>
          <a:p>
            <a:r>
              <a:rPr lang="nl-NL" dirty="0" smtClean="0"/>
              <a:t>Verpakking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386" y="1808135"/>
            <a:ext cx="5519150" cy="4534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352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Gezond gewicht 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209" y="1157650"/>
            <a:ext cx="2776176" cy="2776176"/>
          </a:xfr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70" y="2774806"/>
            <a:ext cx="4137398" cy="311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6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Paragraaf 7.3 af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0519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doen vandaag?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Uitleg paragraaf 7.3</a:t>
            </a:r>
          </a:p>
          <a:p>
            <a:r>
              <a:rPr lang="nl-NL" dirty="0" smtClean="0"/>
              <a:t>Maken paragraaf 7.3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4398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Wanneer eet je gezond?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schijf van vijf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260" y="2607513"/>
            <a:ext cx="3215640" cy="321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546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Groep 1: Groente en fruit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Rijk aan vitamines en vezels.</a:t>
            </a:r>
          </a:p>
          <a:p>
            <a:r>
              <a:rPr lang="nl-NL" dirty="0" smtClean="0"/>
              <a:t>Voorbeelden van voedingsmiddelen: </a:t>
            </a:r>
          </a:p>
          <a:p>
            <a:r>
              <a:rPr lang="nl-NL" dirty="0" smtClean="0"/>
              <a:t>appel, boontjes, sinaasappels. 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59" y="3032759"/>
            <a:ext cx="2633750" cy="26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146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Groep 2: Brood, pasta, rijst en aardappelen.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Rijk aan zetmeel, koolhydraten en vitamines. </a:t>
            </a:r>
          </a:p>
          <a:p>
            <a:r>
              <a:rPr lang="nl-NL" dirty="0" smtClean="0"/>
              <a:t>Voorbeelden van voedingsmiddelen:</a:t>
            </a:r>
          </a:p>
          <a:p>
            <a:r>
              <a:rPr lang="nl-NL" dirty="0" smtClean="0"/>
              <a:t>Aardappels, brood.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614" y="2970414"/>
            <a:ext cx="2633750" cy="26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Groep 3: Vocht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Rijk aan water. </a:t>
            </a:r>
          </a:p>
          <a:p>
            <a:r>
              <a:rPr lang="nl-NL" dirty="0" smtClean="0"/>
              <a:t>Voorbeelden van voedingsmiddelen:</a:t>
            </a:r>
          </a:p>
          <a:p>
            <a:r>
              <a:rPr lang="nl-NL" dirty="0" smtClean="0"/>
              <a:t>Thee, koffie, water.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59" y="3032759"/>
            <a:ext cx="2633750" cy="26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059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Groep 4: Olie en vetten.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Rijk aan vetten en vitaminen. </a:t>
            </a:r>
          </a:p>
          <a:p>
            <a:r>
              <a:rPr lang="nl-NL" dirty="0" smtClean="0"/>
              <a:t>Voorbeelden van voedingsmiddelen:</a:t>
            </a:r>
          </a:p>
          <a:p>
            <a:r>
              <a:rPr lang="nl-NL" dirty="0" smtClean="0"/>
              <a:t>Boter, olijfolie.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59" y="3032759"/>
            <a:ext cx="2633750" cy="26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849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Groep 5: Vlees, vis, ei en zuivel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Rijk aan eiwitten en mineralen. </a:t>
            </a:r>
          </a:p>
          <a:p>
            <a:r>
              <a:rPr lang="nl-NL" dirty="0" smtClean="0"/>
              <a:t>Voorbeelden van voedingsmiddelen:</a:t>
            </a:r>
          </a:p>
          <a:p>
            <a:r>
              <a:rPr lang="nl-NL" dirty="0" smtClean="0"/>
              <a:t>Zalm, melk, vleesvervangers.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59" y="3032759"/>
            <a:ext cx="2633750" cy="26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130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5 Regels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Eet gevarieerd</a:t>
            </a:r>
          </a:p>
          <a:p>
            <a:r>
              <a:rPr lang="nl-NL" dirty="0" smtClean="0"/>
              <a:t>Eet niet teveel</a:t>
            </a:r>
          </a:p>
          <a:p>
            <a:r>
              <a:rPr lang="nl-NL" dirty="0" smtClean="0"/>
              <a:t>Eet minder verzadigd vet</a:t>
            </a:r>
          </a:p>
          <a:p>
            <a:r>
              <a:rPr lang="nl-NL" dirty="0" smtClean="0"/>
              <a:t>Eet veel groente, fruit en brood</a:t>
            </a:r>
          </a:p>
          <a:p>
            <a:r>
              <a:rPr lang="nl-NL" dirty="0" smtClean="0"/>
              <a:t>Bereid je eten veilig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33647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195</Words>
  <Application>Microsoft Office PowerPoint</Application>
  <PresentationFormat>Breedbeeld</PresentationFormat>
  <Paragraphs>47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Hoofdstuk 7</vt:lpstr>
      <vt:lpstr>Wat gaan we doen vandaag? </vt:lpstr>
      <vt:lpstr>Wanneer eet je gezond?</vt:lpstr>
      <vt:lpstr>Groep 1: Groente en fruit</vt:lpstr>
      <vt:lpstr>Groep 2: Brood, pasta, rijst en aardappelen. </vt:lpstr>
      <vt:lpstr>Groep 3: Vocht </vt:lpstr>
      <vt:lpstr>Groep 4: Olie en vetten. </vt:lpstr>
      <vt:lpstr>Groep 5: Vlees, vis, ei en zuivel </vt:lpstr>
      <vt:lpstr>5 Regels</vt:lpstr>
      <vt:lpstr>Ongezonde voeding </vt:lpstr>
      <vt:lpstr>Caloriën </vt:lpstr>
      <vt:lpstr>Gezond gewicht </vt:lpstr>
      <vt:lpstr>Huiswerk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7</dc:title>
  <dc:creator>marloes kemna</dc:creator>
  <cp:lastModifiedBy>marloes kemna</cp:lastModifiedBy>
  <cp:revision>4</cp:revision>
  <dcterms:created xsi:type="dcterms:W3CDTF">2015-08-31T07:05:29Z</dcterms:created>
  <dcterms:modified xsi:type="dcterms:W3CDTF">2015-09-03T06:02:18Z</dcterms:modified>
</cp:coreProperties>
</file>